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8" r:id="rId6"/>
    <p:sldId id="269" r:id="rId7"/>
    <p:sldId id="273" r:id="rId8"/>
    <p:sldId id="270" r:id="rId9"/>
    <p:sldId id="271" r:id="rId10"/>
    <p:sldId id="266" r:id="rId11"/>
    <p:sldId id="274" r:id="rId12"/>
    <p:sldId id="275" r:id="rId13"/>
    <p:sldId id="276" r:id="rId14"/>
    <p:sldId id="277" r:id="rId15"/>
    <p:sldId id="278" r:id="rId16"/>
    <p:sldId id="280" r:id="rId17"/>
    <p:sldId id="279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4/15/2018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lubopitnie.ru/wp-content/uploads/2014/05/istoriya_chisel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lubopitnie.ru/wp-content/uploads/2014/05/istoriya-cifr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s1.1zoom.ru/big0/709/352974-adm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Users\User\Desktop\352974-adm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04664"/>
            <a:ext cx="3096344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900igr.net/up/datai/200587/0008-011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4665"/>
            <a:ext cx="3672408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3.amazonaws.com/s3.timetoast.com/public/uploads/photos/9101638/9670025.png?147809568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0343" y="3068960"/>
            <a:ext cx="360331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resent5.com/docs/history_vychislitelynyh_mashin_images/history_vychislitelynyh_mashin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Римские </a:t>
            </a:r>
            <a:r>
              <a:rPr lang="ru-RU" sz="2000" b="1" dirty="0"/>
              <a:t>цифры появились 500 лет до н.э. Римская система счисления была очень распространена в Европе и считалась на то время, пока </a:t>
            </a:r>
            <a:r>
              <a:rPr lang="ru-RU" sz="2000" b="1"/>
              <a:t>не </a:t>
            </a:r>
            <a:r>
              <a:rPr lang="ru-RU" sz="2000" b="1" smtClean="0"/>
              <a:t>придумали арабские </a:t>
            </a:r>
            <a:r>
              <a:rPr lang="ru-RU" sz="2000" b="1" dirty="0"/>
              <a:t>цифры,  идеальной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Римские цифры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81369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0008-008-Rimskaja-numeratsij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img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140968"/>
            <a:ext cx="8219256" cy="34563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В </a:t>
            </a:r>
            <a:r>
              <a:rPr lang="en-US" dirty="0"/>
              <a:t>V</a:t>
            </a:r>
            <a:r>
              <a:rPr lang="ru-RU" dirty="0"/>
              <a:t> веке в Индии появилась система записи, которую мы знаем как арабские цифры и активно используем сейчас. Это был набор из 9 цифр от 1 до 9. Каждая цифра записывалась так, чтобы ей соответствовало количество углов. Например, в цифре 1 — один угол, в цифре 2 — два угла, в цифре 3 — три. И так до 9. Нуля еще не существовало, он появился позже. Вместо него просто оставляли пустое место</a:t>
            </a:r>
          </a:p>
        </p:txBody>
      </p:sp>
      <p:pic>
        <p:nvPicPr>
          <p:cNvPr id="4" name="Рисунок 3" descr="Арабские цифры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5689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пись цифры по числу угло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820472" cy="4464496"/>
          </a:xfrm>
        </p:spPr>
        <p:txBody>
          <a:bodyPr>
            <a:noAutofit/>
          </a:bodyPr>
          <a:lstStyle/>
          <a:p>
            <a:r>
              <a:rPr lang="ru-RU" sz="6000" dirty="0" smtClean="0"/>
              <a:t>1   2   3   4   5   6   7   8   9</a:t>
            </a:r>
            <a:br>
              <a:rPr lang="ru-RU" sz="6000" dirty="0" smtClean="0"/>
            </a:br>
            <a:r>
              <a:rPr lang="ru-RU" sz="6000" dirty="0" smtClean="0">
                <a:solidFill>
                  <a:srgbClr val="00B050"/>
                </a:solidFill>
              </a:rPr>
              <a:t>10  11  12  13  14  15  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solidFill>
                  <a:srgbClr val="0070C0"/>
                </a:solidFill>
              </a:rPr>
              <a:t>111   112   113   223   456   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229200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Числа составленные из 1 цифры – однозначные, из </a:t>
            </a:r>
            <a:r>
              <a:rPr lang="ru-RU" sz="2800" dirty="0" smtClean="0">
                <a:solidFill>
                  <a:srgbClr val="00B050"/>
                </a:solidFill>
              </a:rPr>
              <a:t>2</a:t>
            </a:r>
            <a:r>
              <a:rPr lang="ru-RU" sz="2800" dirty="0" smtClean="0"/>
              <a:t> – двузначные, </a:t>
            </a:r>
          </a:p>
          <a:p>
            <a:pPr algn="ctr"/>
            <a:r>
              <a:rPr lang="ru-RU" sz="2800" dirty="0" smtClean="0"/>
              <a:t>из </a:t>
            </a:r>
            <a:r>
              <a:rPr lang="ru-RU" sz="2800" dirty="0" smtClean="0">
                <a:solidFill>
                  <a:srgbClr val="0070C0"/>
                </a:solidFill>
              </a:rPr>
              <a:t>3</a:t>
            </a:r>
            <a:r>
              <a:rPr lang="ru-RU" sz="2800" dirty="0" smtClean="0"/>
              <a:t> -трехзначные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img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DecimalCountingSign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img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img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img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94122"/>
          </a:xfrm>
        </p:spPr>
        <p:txBody>
          <a:bodyPr>
            <a:noAutofit/>
          </a:bodyPr>
          <a:lstStyle/>
          <a:p>
            <a:r>
              <a:rPr lang="ru-RU" sz="1800" dirty="0"/>
              <a:t>В Древнем Египте около 5000-4000 лет до н.э. использовали такую запись чисел: единица обозначалась палочкой, сотня — пальмовым листом, а сто тысяч — лягушкой (в дельте Нила было очень много лягушек, вот у людей и возникла такая ассоциация: сто тысяч — очень много, как лягушек в Ниле).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lyagushk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940966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Папуасские племена имели только две цифры, один и два, и называли их «</a:t>
            </a:r>
            <a:r>
              <a:rPr lang="ru-RU" sz="1800" dirty="0" err="1"/>
              <a:t>урапун</a:t>
            </a:r>
            <a:r>
              <a:rPr lang="ru-RU" sz="1800" dirty="0"/>
              <a:t>» и «</a:t>
            </a:r>
            <a:r>
              <a:rPr lang="ru-RU" sz="1800" dirty="0" err="1"/>
              <a:t>окоза</a:t>
            </a:r>
            <a:r>
              <a:rPr lang="ru-RU" sz="1800" dirty="0"/>
              <a:t>» соответственно. А дальнейшие числа называли просто используя эти два. Например три у них — «</a:t>
            </a:r>
            <a:r>
              <a:rPr lang="ru-RU" sz="1800" dirty="0" err="1"/>
              <a:t>окоза-урапун</a:t>
            </a:r>
            <a:r>
              <a:rPr lang="ru-RU" sz="1800" dirty="0"/>
              <a:t>», а четыре — «</a:t>
            </a:r>
            <a:r>
              <a:rPr lang="ru-RU" sz="1800" dirty="0" err="1"/>
              <a:t>окоза-окоза</a:t>
            </a:r>
            <a:r>
              <a:rPr lang="ru-RU" sz="1800" dirty="0"/>
              <a:t>». Видимо, считать им особо нечего, поэтому больших чисел у них нет. А все, что больше шести-семи они называют «много». </a:t>
            </a:r>
          </a:p>
        </p:txBody>
      </p:sp>
      <p:pic>
        <p:nvPicPr>
          <p:cNvPr id="26626" name="Picture 2" descr="C:\Users\User\Desktop\521577f2-fbad-432d-846e-7b4485395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5660" y="1600200"/>
            <a:ext cx="565268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/>
              <a:t>А вот наши предки-славяне использовали самую сложную запись чисел. Они их записывали буквами, над которыми ставили специальный значок «титло», чтобы отличить, где написали буквы, а где цифры, и значков у них было аж 27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Изображе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547260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20160212_сче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1388"/>
            <a:ext cx="6768752" cy="643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49249-lider-prodazh-mini-detskaja-plastikovaja-podscheta-busy-13-cifr-abacus-arifmeticheskih-soroban-calculational-malenkih-matematika-obuchenija-malysh-polz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6758"/>
            <a:ext cx="7920880" cy="6811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238</Words>
  <Application>Microsoft Office PowerPoint</Application>
  <PresentationFormat>Экран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В Древнем Египте около 5000-4000 лет до н.э. использовали такую запись чисел: единица обозначалась палочкой, сотня — пальмовым листом, а сто тысяч — лягушкой (в дельте Нила было очень много лягушек, вот у людей и возникла такая ассоциация: сто тысяч — очень много, как лягушек в Ниле). </vt:lpstr>
      <vt:lpstr>Папуасские племена имели только две цифры, один и два, и называли их «урапун» и «окоза» соответственно. А дальнейшие числа называли просто используя эти два. Например три у них — «окоза-урапун», а четыре — «окоза-окоза». Видимо, считать им особо нечего, поэтому больших чисел у них нет. А все, что больше шести-семи они называют «много». </vt:lpstr>
      <vt:lpstr> А вот наши предки-славяне использовали самую сложную запись чисел. Они их записывали буквами, над которыми ставили специальный значок «титло», чтобы отличить, где написали буквы, а где цифры, и значков у них было аж 27. </vt:lpstr>
      <vt:lpstr>Слайд 8</vt:lpstr>
      <vt:lpstr>Слайд 9</vt:lpstr>
      <vt:lpstr>Слайд 10</vt:lpstr>
      <vt:lpstr>   Римские цифры появились 500 лет до н.э. Римская система счисления была очень распространена в Европе и считалась на то время, пока не придумали арабские цифры,  идеальной. </vt:lpstr>
      <vt:lpstr>Слайд 12</vt:lpstr>
      <vt:lpstr>Слайд 13</vt:lpstr>
      <vt:lpstr>Слайд 14</vt:lpstr>
      <vt:lpstr>Слайд 15</vt:lpstr>
      <vt:lpstr>1   2   3   4   5   6   7   8   9 10  11  12  13  14  15    111   112   113   223   456   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</dc:creator>
  <cp:lastModifiedBy>Рома</cp:lastModifiedBy>
  <cp:revision>16</cp:revision>
  <dcterms:created xsi:type="dcterms:W3CDTF">2018-04-15T06:20:55Z</dcterms:created>
  <dcterms:modified xsi:type="dcterms:W3CDTF">2018-04-15T12:07:31Z</dcterms:modified>
</cp:coreProperties>
</file>